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6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75" r:id="rId19"/>
    <p:sldId id="277" r:id="rId20"/>
    <p:sldId id="278" r:id="rId21"/>
    <p:sldId id="276" r:id="rId22"/>
    <p:sldId id="280" r:id="rId23"/>
    <p:sldId id="284" r:id="rId24"/>
    <p:sldId id="281" r:id="rId25"/>
    <p:sldId id="282" r:id="rId26"/>
    <p:sldId id="283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571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374-5BBA-41BF-8811-9C8D1ECBF43F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69CD-5817-4A85-8883-DEC76E836D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374-5BBA-41BF-8811-9C8D1ECBF43F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69CD-5817-4A85-8883-DEC76E836D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374-5BBA-41BF-8811-9C8D1ECBF43F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69CD-5817-4A85-8883-DEC76E836D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374-5BBA-41BF-8811-9C8D1ECBF43F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69CD-5817-4A85-8883-DEC76E836D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374-5BBA-41BF-8811-9C8D1ECBF43F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69CD-5817-4A85-8883-DEC76E836D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374-5BBA-41BF-8811-9C8D1ECBF43F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69CD-5817-4A85-8883-DEC76E836D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374-5BBA-41BF-8811-9C8D1ECBF43F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69CD-5817-4A85-8883-DEC76E836D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374-5BBA-41BF-8811-9C8D1ECBF43F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69CD-5817-4A85-8883-DEC76E836D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374-5BBA-41BF-8811-9C8D1ECBF43F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69CD-5817-4A85-8883-DEC76E836D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374-5BBA-41BF-8811-9C8D1ECBF43F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69CD-5817-4A85-8883-DEC76E836D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A374-5BBA-41BF-8811-9C8D1ECBF43F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D69CD-5817-4A85-8883-DEC76E836D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1A374-5BBA-41BF-8811-9C8D1ECBF43F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D69CD-5817-4A85-8883-DEC76E836D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H:\&#1053;&#1086;&#1074;&#1072;&#1103;%20&#1087;&#1072;&#1087;&#1082;&#1072;\&#1087;&#1077;&#1076;&#1072;&#1075;&#1086;&#1075;-&#1086;&#1088;&#1075;&#1072;&#1085;&#1080;&#1079;&#1072;&#1090;&#1086;&#1088;\&#1084;&#1091;&#1079;&#1077;&#1081;&#1085;&#1099;&#1081;%20&#1091;&#1088;&#1086;&#1082;\17.wma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H:\&#1053;&#1086;&#1074;&#1072;&#1103;%20&#1087;&#1072;&#1087;&#1082;&#1072;\&#1087;&#1077;&#1076;&#1072;&#1075;&#1086;&#1075;-&#1086;&#1088;&#1075;&#1072;&#1085;&#1080;&#1079;&#1072;&#1090;&#1086;&#1088;\&#1084;&#1091;&#1079;&#1077;&#1081;&#1085;&#1099;&#1081;%20&#1091;&#1088;&#1086;&#1082;\17.wma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H:\&#1053;&#1086;&#1074;&#1072;&#1103;%20&#1087;&#1072;&#1087;&#1082;&#1072;\&#1087;&#1077;&#1076;&#1072;&#1075;&#1086;&#1075;-&#1086;&#1088;&#1075;&#1072;&#1085;&#1080;&#1079;&#1072;&#1090;&#1086;&#1088;\&#1084;&#1091;&#1079;&#1077;&#1081;&#1085;&#1099;&#1081;%20&#1091;&#1088;&#1086;&#1082;\17.wma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H:\&#1053;&#1086;&#1074;&#1072;&#1103;%20&#1087;&#1072;&#1087;&#1082;&#1072;\&#1087;&#1077;&#1076;&#1072;&#1075;&#1086;&#1075;-&#1086;&#1088;&#1075;&#1072;&#1085;&#1080;&#1079;&#1072;&#1090;&#1086;&#1088;\&#1084;&#1091;&#1079;&#1077;&#1081;&#1085;&#1099;&#1081;%20&#1091;&#1088;&#1086;&#1082;\17.wma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ort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H:\&#1053;&#1086;&#1074;&#1072;&#1103;%20&#1087;&#1072;&#1087;&#1082;&#1072;\&#1087;&#1077;&#1076;&#1072;&#1075;&#1086;&#1075;-&#1086;&#1088;&#1075;&#1072;&#1085;&#1080;&#1079;&#1072;&#1090;&#1086;&#1088;\&#1084;&#1091;&#1079;&#1077;&#1081;&#1085;&#1099;&#1081;%20&#1091;&#1088;&#1086;&#1082;\17.wma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audio" Target="file:///H:\&#1053;&#1086;&#1074;&#1072;&#1103;%20&#1087;&#1072;&#1087;&#1082;&#1072;\&#1087;&#1077;&#1076;&#1072;&#1075;&#1086;&#1075;-&#1086;&#1088;&#1075;&#1072;&#1085;&#1080;&#1079;&#1072;&#1090;&#1086;&#1088;\&#1084;&#1091;&#1079;&#1077;&#1081;&#1085;&#1099;&#1081;%20&#1091;&#1088;&#1086;&#1082;\&#1084;&#1077;&#1090;&#1088;&#1086;&#1085;&#1086;&#1084;.mp3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audio" Target="file:///H:\&#1053;&#1086;&#1074;&#1072;&#1103;%20&#1087;&#1072;&#1087;&#1082;&#1072;\&#1087;&#1077;&#1076;&#1072;&#1075;&#1086;&#1075;-&#1086;&#1088;&#1075;&#1072;&#1085;&#1080;&#1079;&#1072;&#1090;&#1086;&#1088;\&#1084;&#1091;&#1079;&#1077;&#1081;&#1085;&#1099;&#1081;%20&#1091;&#1088;&#1086;&#1082;\&#1084;&#1077;&#1090;&#1088;&#1086;&#1085;&#1086;&#1084;.mp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3;&#1086;&#1074;&#1072;&#1103;%20&#1087;&#1072;&#1087;&#1082;&#1072;\&#1087;&#1077;&#1076;&#1072;&#1075;&#1086;&#1075;-&#1086;&#1088;&#1075;&#1072;&#1085;&#1080;&#1079;&#1072;&#1090;&#1086;&#1088;\&#1084;&#1091;&#1079;&#1077;&#1081;&#1085;&#1099;&#1081;%20&#1091;&#1088;&#1086;&#1082;\17.wma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3;&#1086;&#1074;&#1072;&#1103;%20&#1087;&#1072;&#1087;&#1082;&#1072;\&#1087;&#1077;&#1076;&#1072;&#1075;&#1086;&#1075;-&#1086;&#1088;&#1075;&#1072;&#1085;&#1080;&#1079;&#1072;&#1090;&#1086;&#1088;\&#1084;&#1091;&#1079;&#1077;&#1081;&#1085;&#1099;&#1081;%20&#1091;&#1088;&#1086;&#1082;\17.wma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H:\&#1053;&#1086;&#1074;&#1072;&#1103;%20&#1087;&#1072;&#1087;&#1082;&#1072;\&#1087;&#1077;&#1076;&#1072;&#1075;&#1086;&#1075;-&#1086;&#1088;&#1075;&#1072;&#1085;&#1080;&#1079;&#1072;&#1090;&#1086;&#1088;\&#1084;&#1091;&#1079;&#1077;&#1081;&#1085;&#1099;&#1081;%20&#1091;&#1088;&#1086;&#1082;\17.wma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H:\&#1053;&#1086;&#1074;&#1072;&#1103;%20&#1087;&#1072;&#1087;&#1082;&#1072;\&#1087;&#1077;&#1076;&#1072;&#1075;&#1086;&#1075;-&#1086;&#1088;&#1075;&#1072;&#1085;&#1080;&#1079;&#1072;&#1090;&#1086;&#1088;\&#1084;&#1091;&#1079;&#1077;&#1081;&#1085;&#1099;&#1081;%20&#1091;&#1088;&#1086;&#1082;\17.wma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56592"/>
            <a:ext cx="9457876" cy="70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57250" y="785813"/>
            <a:ext cx="778668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i="1" spc="3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1473" y="1500188"/>
            <a:ext cx="771527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800" i="1" dirty="0" smtClean="0">
                <a:solidFill>
                  <a:schemeClr val="bg1"/>
                </a:solidFill>
                <a:latin typeface="Monotype Corsiva" pitchFamily="66" charset="0"/>
              </a:rPr>
              <a:t>Музейный урок с элементами исследовательской  работы.</a:t>
            </a:r>
          </a:p>
          <a:p>
            <a:pPr algn="ctr"/>
            <a:r>
              <a:rPr lang="ru-RU" sz="4800" i="1" dirty="0" smtClean="0">
                <a:solidFill>
                  <a:schemeClr val="bg1"/>
                </a:solidFill>
                <a:latin typeface="Monotype Corsiva" pitchFamily="66" charset="0"/>
              </a:rPr>
              <a:t>« Я родом не из детства – из войны…»</a:t>
            </a:r>
            <a:endParaRPr lang="ru-RU" sz="4800" i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202693">
            <a:off x="1496409" y="424247"/>
            <a:ext cx="3793728" cy="263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G:\дети войны\музей фото\DSC0573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786190"/>
            <a:ext cx="3756023" cy="2817017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54958">
            <a:off x="1411003" y="3446157"/>
            <a:ext cx="3346828" cy="303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96664">
            <a:off x="5906399" y="336527"/>
            <a:ext cx="2448375" cy="3256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6591"/>
            <a:ext cx="9457876" cy="70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929058" y="1357298"/>
            <a:ext cx="4757742" cy="4768865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 в горле задержался смех,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Рыданьем вырвавшись наружу .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 слезы на глазах у тех, 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Кто провожал отца иль мужа. </a:t>
            </a:r>
            <a:endParaRPr lang="ru-RU" sz="2400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Содержимое 8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143248"/>
            <a:ext cx="332898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17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2440" y="594928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357686" y="571480"/>
            <a:ext cx="4643470" cy="1143008"/>
          </a:xfrm>
        </p:spPr>
        <p:txBody>
          <a:bodyPr>
            <a:normAutofit fontScale="85000" lnSpcReduction="20000"/>
          </a:bodyPr>
          <a:lstStyle/>
          <a:p>
            <a:r>
              <a:rPr lang="ru-RU" sz="3200" dirty="0" smtClean="0">
                <a:latin typeface="Mistral" pitchFamily="66" charset="0"/>
              </a:rPr>
              <a:t>Мороз пробегал по коже , и сердце сжималось от боли и тревоги.</a:t>
            </a:r>
            <a:endParaRPr lang="ru-RU" sz="3200" dirty="0">
              <a:latin typeface="Mistral" pitchFamily="66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2"/>
          </p:nvPr>
        </p:nvSpPr>
        <p:spPr>
          <a:xfrm>
            <a:off x="1000100" y="4000504"/>
            <a:ext cx="3429024" cy="150019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 рукописной книги </a:t>
            </a:r>
          </a:p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Энергии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Чесноковой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«О тех, кого я помню и люблю»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214554"/>
            <a:ext cx="442915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14290"/>
            <a:ext cx="3200401" cy="23574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156592"/>
            <a:ext cx="9457876" cy="70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857620" y="785794"/>
            <a:ext cx="5000660" cy="5340369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Учебный год был слишком уж коротким,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За парты мы садились лишь зимою,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В газетах  , книгах   старых между строчек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Писали не чернилами , а сажею с водою.</a:t>
            </a:r>
            <a:endParaRPr lang="ru-RU" sz="2400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408185" y="2928934"/>
            <a:ext cx="4092377" cy="325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17.wma">
            <a:hlinkClick r:id="" action="ppaction://media"/>
          </p:cNvPr>
          <p:cNvPicPr>
            <a:picLocks noGrp="1" noRot="1" noChangeAspect="1"/>
          </p:cNvPicPr>
          <p:nvPr>
            <p:ph sz="half"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16416" y="587727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G:\дети войны\музей фото\DSC057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571480"/>
            <a:ext cx="305995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214686"/>
            <a:ext cx="378618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 b="5583"/>
          <a:stretch>
            <a:fillRect/>
          </a:stretch>
        </p:blipFill>
        <p:spPr bwMode="auto">
          <a:xfrm>
            <a:off x="1428727" y="214290"/>
            <a:ext cx="3632895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500438"/>
            <a:ext cx="44519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48" y="0"/>
            <a:ext cx="8229600" cy="1143000"/>
          </a:xfrm>
        </p:spPr>
        <p:txBody>
          <a:bodyPr/>
          <a:lstStyle/>
          <a:p>
            <a:endParaRPr lang="ru-RU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 descr="G:\дети войны\музей фото\DSC05726.jpg"/>
          <p:cNvPicPr/>
          <p:nvPr/>
        </p:nvPicPr>
        <p:blipFill>
          <a:blip r:embed="rId3" cstate="print"/>
          <a:srcRect l="48584"/>
          <a:stretch>
            <a:fillRect/>
          </a:stretch>
        </p:blipFill>
        <p:spPr bwMode="auto">
          <a:xfrm>
            <a:off x="5786446" y="285728"/>
            <a:ext cx="3054350" cy="445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5296" y="3071810"/>
            <a:ext cx="508409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пользователь\Desktop\IMG_20210128_1243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85750"/>
            <a:ext cx="4104456" cy="2711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156592"/>
            <a:ext cx="9457876" cy="70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857620" y="785794"/>
            <a:ext cx="5000660" cy="5340369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Мы куклы побросали, взяв лопаты,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 шили не наряды , а кисеты.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Надолго позабыв кинотеатры.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В госпиталях давали мы концерты.</a:t>
            </a:r>
          </a:p>
          <a:p>
            <a:pPr>
              <a:buNone/>
            </a:pPr>
            <a:endParaRPr lang="ru-RU" sz="2400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571744"/>
            <a:ext cx="4038600" cy="3415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17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03989" y="587727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Mistral" pitchFamily="66" charset="0"/>
              </a:rPr>
              <a:t>Спектакль для Чаши был большим событием, повторялся несколько раз и имел большой успех.</a:t>
            </a:r>
            <a:endParaRPr lang="ru-RU" sz="2800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357950" y="5143512"/>
            <a:ext cx="2500330" cy="142558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 дневника учащегося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Чашинской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школы  1942 года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Дмитриева Ивана.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G:\дети войны\музей фото\DSC05722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47461" b="57265"/>
          <a:stretch>
            <a:fillRect/>
          </a:stretch>
        </p:blipFill>
        <p:spPr bwMode="auto">
          <a:xfrm>
            <a:off x="1357290" y="1571612"/>
            <a:ext cx="4929202" cy="504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 t="45994"/>
          <a:stretch>
            <a:fillRect/>
          </a:stretch>
        </p:blipFill>
        <p:spPr bwMode="auto">
          <a:xfrm>
            <a:off x="4786314" y="1571612"/>
            <a:ext cx="3810000" cy="3209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156592"/>
            <a:ext cx="9457876" cy="70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857620" y="785794"/>
            <a:ext cx="5000660" cy="5340369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А лето проводили мы в полях,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На фронте трудовом сражались.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Чтобы солдаты в боевых краях 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Без хлеба и патронов не остались.</a:t>
            </a:r>
          </a:p>
          <a:p>
            <a:pPr>
              <a:buNone/>
            </a:pPr>
            <a:endParaRPr lang="ru-RU" sz="2400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714620"/>
            <a:ext cx="403860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17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44408" y="580526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274638"/>
            <a:ext cx="81003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istral" pitchFamily="66" charset="0"/>
              </a:rPr>
              <a:t>За каждый кубический метр давали</a:t>
            </a:r>
            <a:br>
              <a:rPr lang="ru-RU" dirty="0" smtClean="0">
                <a:latin typeface="Mistral" pitchFamily="66" charset="0"/>
              </a:rPr>
            </a:br>
            <a:r>
              <a:rPr lang="ru-RU" dirty="0" smtClean="0">
                <a:latin typeface="Mistral" pitchFamily="66" charset="0"/>
              </a:rPr>
              <a:t> 300 гр. хлеба</a:t>
            </a:r>
            <a:endParaRPr lang="ru-RU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215074" y="1785926"/>
            <a:ext cx="2428892" cy="207170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 письма участника встречи выпускников военных лет 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Бориса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Гершберга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11578"/>
          <a:stretch>
            <a:fillRect/>
          </a:stretch>
        </p:blipFill>
        <p:spPr bwMode="auto">
          <a:xfrm>
            <a:off x="1285852" y="1643050"/>
            <a:ext cx="4864716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214818"/>
            <a:ext cx="3178804" cy="2105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56592"/>
            <a:ext cx="9457876" cy="70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Использованные источники:</a:t>
            </a:r>
            <a:endParaRPr lang="ru-RU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929190" y="2714620"/>
            <a:ext cx="3786214" cy="3340105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214282" y="1285860"/>
            <a:ext cx="6000792" cy="4857784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Воспоминания А.С.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Звонцовой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Тунгусовой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1943 г.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Письмо племянника М. Астраханцева Власенко Владимира Михайловича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Письмо участника встречи выпускников</a:t>
            </a:r>
          </a:p>
          <a:p>
            <a:pPr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военных лет Бориса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Гершберга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Рукописная книга Энергии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Чесноковой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« О тех , кого я помню и люблю»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Страницы из дневника  « Хранить вечно»</a:t>
            </a:r>
          </a:p>
          <a:p>
            <a:pPr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учащегося 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Чашинской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школы  1942 года </a:t>
            </a:r>
          </a:p>
          <a:p>
            <a:pPr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Дмитриева Ивана.</a:t>
            </a: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http: //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www.sport.ru</a:t>
            </a: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http: // ps.1september.ru</a:t>
            </a: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музей фото\DSC057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000372"/>
            <a:ext cx="3484032" cy="3360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156592"/>
            <a:ext cx="9457876" cy="70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Ушедшие на войну </a:t>
            </a:r>
            <a:endParaRPr lang="ru-RU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286248" y="1285860"/>
            <a:ext cx="4429156" cy="47688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В аттестатах отметок не ставят за смелость,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За любовь к своей Родине , дружбу и честь.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Им в боях довелось проверять свою зрелость,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 отметок таких невозможно учесть.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 экзамен на верность любимой  Отчизне 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С честью выдержал каждый из наших ребят.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Имена их отныне бессмертно и гордо,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Как в шеренге бойцов, 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В школьном списке стоят.</a:t>
            </a:r>
            <a:endParaRPr lang="ru-RU" sz="1800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1" name="Содержимое 10" descr="G:\дети войны\музей фото\DSC05721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 t="8333" r="44201" b="20299"/>
          <a:stretch>
            <a:fillRect/>
          </a:stretch>
        </p:blipFill>
        <p:spPr bwMode="auto">
          <a:xfrm>
            <a:off x="571472" y="1428737"/>
            <a:ext cx="328614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357158" y="5072074"/>
            <a:ext cx="3429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Книга  выдачи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аттестатов 1943 г.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17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2440" y="602128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57686" y="714356"/>
            <a:ext cx="464347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Mistral" pitchFamily="66" charset="0"/>
              </a:rPr>
              <a:t>«Шла жестокая война,</a:t>
            </a:r>
            <a:br>
              <a:rPr lang="ru-RU" sz="3600" dirty="0" smtClean="0">
                <a:latin typeface="Mistral" pitchFamily="66" charset="0"/>
              </a:rPr>
            </a:br>
            <a:r>
              <a:rPr lang="ru-RU" sz="3600" dirty="0" smtClean="0">
                <a:latin typeface="Mistral" pitchFamily="66" charset="0"/>
              </a:rPr>
              <a:t> вернутся ли они?»</a:t>
            </a:r>
            <a:endParaRPr lang="ru-RU" sz="3600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1214415" y="4429132"/>
            <a:ext cx="2643206" cy="1068390"/>
          </a:xfrm>
        </p:spPr>
        <p:txBody>
          <a:bodyPr>
            <a:normAutofit fontScale="92500"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 воспоминаний А.С.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Звонцовой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Тунгусовой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1943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143248"/>
            <a:ext cx="4592443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>
            <a:grayscl/>
          </a:blip>
          <a:srcRect b="41463"/>
          <a:stretch>
            <a:fillRect/>
          </a:stretch>
        </p:blipFill>
        <p:spPr bwMode="auto">
          <a:xfrm>
            <a:off x="1214415" y="285728"/>
            <a:ext cx="321471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latin typeface="Mistral" pitchFamily="66" charset="0"/>
              </a:rPr>
              <a:t>Сережа Глебов </a:t>
            </a:r>
            <a:endParaRPr lang="ru-RU" sz="8000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48942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5429256" y="2428868"/>
            <a:ext cx="3257544" cy="142876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Mistral" pitchFamily="66" charset="0"/>
              </a:rPr>
              <a:t>Погиб  в боях за Родину !</a:t>
            </a:r>
            <a:endParaRPr lang="ru-RU" sz="4800" b="1" dirty="0">
              <a:solidFill>
                <a:srgbClr val="FF0000"/>
              </a:solidFill>
              <a:latin typeface="Mistral" pitchFamily="66" charset="0"/>
            </a:endParaRPr>
          </a:p>
        </p:txBody>
      </p:sp>
      <p:pic>
        <p:nvPicPr>
          <p:cNvPr id="10" name="Содержимое 9" descr="flame_200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929454" y="4643446"/>
            <a:ext cx="1905000" cy="1905000"/>
          </a:xfrm>
        </p:spPr>
      </p:pic>
      <p:pic>
        <p:nvPicPr>
          <p:cNvPr id="11" name="Рисунок 10" descr="https://i.mycdn.me/i?r=AyH4iRPQ2q0otWIFepML2LxRNXsSh7Z7EaIfbTCEXYMDDg"/>
          <p:cNvPicPr/>
          <p:nvPr/>
        </p:nvPicPr>
        <p:blipFill>
          <a:blip r:embed="rId4" cstate="print">
            <a:lum contrast="35000"/>
          </a:blip>
          <a:srcRect l="63706" t="5637" r="28519" b="72554"/>
          <a:stretch>
            <a:fillRect/>
          </a:stretch>
        </p:blipFill>
        <p:spPr bwMode="auto">
          <a:xfrm>
            <a:off x="1403648" y="1412776"/>
            <a:ext cx="3240360" cy="503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19872" y="-315416"/>
            <a:ext cx="5724128" cy="1733054"/>
          </a:xfrm>
        </p:spPr>
        <p:txBody>
          <a:bodyPr>
            <a:noAutofit/>
          </a:bodyPr>
          <a:lstStyle/>
          <a:p>
            <a:r>
              <a:rPr lang="ru-RU" sz="8000" dirty="0" smtClean="0">
                <a:latin typeface="Mistral" pitchFamily="66" charset="0"/>
              </a:rPr>
              <a:t/>
            </a:r>
            <a:br>
              <a:rPr lang="ru-RU" sz="8000" dirty="0" smtClean="0">
                <a:latin typeface="Mistral" pitchFamily="66" charset="0"/>
              </a:rPr>
            </a:br>
            <a:r>
              <a:rPr lang="ru-RU" sz="8000" dirty="0" smtClean="0">
                <a:latin typeface="Mistral" pitchFamily="66" charset="0"/>
              </a:rPr>
              <a:t>Астраханцев</a:t>
            </a:r>
            <a:br>
              <a:rPr lang="ru-RU" sz="8000" dirty="0" smtClean="0">
                <a:latin typeface="Mistral" pitchFamily="66" charset="0"/>
              </a:rPr>
            </a:br>
            <a:r>
              <a:rPr lang="ru-RU" sz="8000" dirty="0" smtClean="0">
                <a:latin typeface="Mistral" pitchFamily="66" charset="0"/>
              </a:rPr>
              <a:t>Михаил</a:t>
            </a:r>
            <a:endParaRPr lang="ru-RU" sz="8000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48942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5572132" y="2174875"/>
            <a:ext cx="3114668" cy="182562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sz="4800" b="1" dirty="0" smtClean="0">
              <a:solidFill>
                <a:srgbClr val="FF0000"/>
              </a:solidFill>
              <a:latin typeface="Mistral" pitchFamily="66" charset="0"/>
            </a:endParaRPr>
          </a:p>
          <a:p>
            <a:pPr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Mistral" pitchFamily="66" charset="0"/>
              </a:rPr>
              <a:t>Погиб  в боях за Родину !</a:t>
            </a:r>
            <a:endParaRPr lang="ru-RU" sz="4800" b="1" dirty="0">
              <a:solidFill>
                <a:srgbClr val="FF0000"/>
              </a:solidFill>
              <a:latin typeface="Mistral" pitchFamily="66" charset="0"/>
            </a:endParaRPr>
          </a:p>
        </p:txBody>
      </p:sp>
      <p:pic>
        <p:nvPicPr>
          <p:cNvPr id="10" name="Содержимое 9" descr="flame_200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929454" y="4643446"/>
            <a:ext cx="1905000" cy="1905000"/>
          </a:xfrm>
        </p:spPr>
      </p:pic>
      <p:pic>
        <p:nvPicPr>
          <p:cNvPr id="11" name="Рисунок 10" descr="https://i.mycdn.me/i?r=AyH4iRPQ2q0otWIFepML2LxRRSQzo87W7Poexw_okoESWw"/>
          <p:cNvPicPr/>
          <p:nvPr/>
        </p:nvPicPr>
        <p:blipFill>
          <a:blip r:embed="rId4" cstate="print"/>
          <a:srcRect r="31801"/>
          <a:stretch>
            <a:fillRect/>
          </a:stretch>
        </p:blipFill>
        <p:spPr bwMode="auto">
          <a:xfrm>
            <a:off x="1259632" y="1700808"/>
            <a:ext cx="331236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latin typeface="Mistral" pitchFamily="66" charset="0"/>
              </a:rPr>
              <a:t>Дмитриев Иван</a:t>
            </a:r>
            <a:endParaRPr lang="ru-RU" sz="8000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48942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4644008" y="2174875"/>
            <a:ext cx="4042792" cy="196850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Mistral" pitchFamily="66" charset="0"/>
              </a:rPr>
              <a:t>Погиб  в боях за Родину !</a:t>
            </a:r>
            <a:endParaRPr lang="ru-RU" sz="4800" b="1" dirty="0">
              <a:solidFill>
                <a:srgbClr val="FF0000"/>
              </a:solidFill>
              <a:latin typeface="Mistral" pitchFamily="66" charset="0"/>
            </a:endParaRPr>
          </a:p>
        </p:txBody>
      </p:sp>
      <p:pic>
        <p:nvPicPr>
          <p:cNvPr id="10" name="Содержимое 9" descr="flame_200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929454" y="4643446"/>
            <a:ext cx="1905000" cy="1905000"/>
          </a:xfrm>
        </p:spPr>
      </p:pic>
      <p:pic>
        <p:nvPicPr>
          <p:cNvPr id="11" name="Рисунок 10" descr="https://i.mycdn.me/i?r=AyH4iRPQ2q0otWIFepML2LxRnFOYthMcPOUNhyb877EJ7w"/>
          <p:cNvPicPr/>
          <p:nvPr/>
        </p:nvPicPr>
        <p:blipFill>
          <a:blip r:embed="rId4" cstate="print">
            <a:lum bright="16000" contrast="52000"/>
          </a:blip>
          <a:srcRect l="27284" t="55682" r="56709" b="1679"/>
          <a:stretch>
            <a:fillRect/>
          </a:stretch>
        </p:blipFill>
        <p:spPr bwMode="auto">
          <a:xfrm>
            <a:off x="1475656" y="1510806"/>
            <a:ext cx="3168351" cy="5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274638"/>
            <a:ext cx="8568952" cy="1143000"/>
          </a:xfrm>
        </p:spPr>
        <p:txBody>
          <a:bodyPr>
            <a:noAutofit/>
          </a:bodyPr>
          <a:lstStyle/>
          <a:p>
            <a:r>
              <a:rPr lang="ru-RU" sz="8000" dirty="0" smtClean="0">
                <a:latin typeface="Mistral" pitchFamily="66" charset="0"/>
              </a:rPr>
              <a:t>Егоров Александр</a:t>
            </a:r>
            <a:endParaRPr lang="ru-RU" sz="8000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48942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4788024" y="2428867"/>
            <a:ext cx="3784504" cy="1643075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Mistral" pitchFamily="66" charset="0"/>
              </a:rPr>
              <a:t>  	Погиб  в  боях за Родину !</a:t>
            </a:r>
            <a:endParaRPr lang="ru-RU" sz="4800" b="1" dirty="0">
              <a:solidFill>
                <a:srgbClr val="FF0000"/>
              </a:solidFill>
              <a:latin typeface="Mistral" pitchFamily="66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1357298"/>
            <a:ext cx="3714776" cy="464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Содержимое 9" descr="flame_200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929454" y="4643446"/>
            <a:ext cx="1905000" cy="1905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0"/>
            <a:ext cx="8532440" cy="105273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istral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Mistral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istral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Mistral" pitchFamily="66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Mistral" pitchFamily="66" charset="0"/>
              </a:rPr>
              <a:t>Погиб  в боях за Родину! </a:t>
            </a:r>
            <a:br>
              <a:rPr lang="ru-RU" sz="6000" b="1" dirty="0" smtClean="0">
                <a:solidFill>
                  <a:srgbClr val="FF0000"/>
                </a:solidFill>
                <a:latin typeface="Mistral" pitchFamily="66" charset="0"/>
              </a:rPr>
            </a:br>
            <a:endParaRPr lang="ru-RU" sz="6000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571604" y="1214422"/>
            <a:ext cx="4040188" cy="5429288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sz="3300" dirty="0" smtClean="0">
              <a:latin typeface="Mistral" pitchFamily="66" charset="0"/>
            </a:endParaRPr>
          </a:p>
          <a:p>
            <a:r>
              <a:rPr lang="ru-RU" sz="3300" dirty="0" smtClean="0">
                <a:latin typeface="Mistral" pitchFamily="66" charset="0"/>
              </a:rPr>
              <a:t>Соснина Нина </a:t>
            </a:r>
          </a:p>
          <a:p>
            <a:endParaRPr lang="ru-RU" sz="3300" dirty="0" smtClean="0">
              <a:latin typeface="Mistral" pitchFamily="66" charset="0"/>
            </a:endParaRPr>
          </a:p>
          <a:p>
            <a:r>
              <a:rPr lang="ru-RU" sz="3300" dirty="0" err="1" smtClean="0">
                <a:latin typeface="Mistral" pitchFamily="66" charset="0"/>
              </a:rPr>
              <a:t>Кочуров</a:t>
            </a:r>
            <a:r>
              <a:rPr lang="ru-RU" sz="3300" dirty="0" smtClean="0">
                <a:latin typeface="Mistral" pitchFamily="66" charset="0"/>
              </a:rPr>
              <a:t> Александр</a:t>
            </a:r>
          </a:p>
          <a:p>
            <a:endParaRPr lang="ru-RU" sz="3300" dirty="0" smtClean="0">
              <a:latin typeface="Mistral" pitchFamily="66" charset="0"/>
            </a:endParaRPr>
          </a:p>
          <a:p>
            <a:r>
              <a:rPr lang="ru-RU" sz="3300" dirty="0" smtClean="0">
                <a:latin typeface="Mistral" pitchFamily="66" charset="0"/>
              </a:rPr>
              <a:t>Мирославов Владимир</a:t>
            </a:r>
          </a:p>
          <a:p>
            <a:endParaRPr lang="ru-RU" sz="3300" dirty="0" smtClean="0">
              <a:latin typeface="Mistral" pitchFamily="66" charset="0"/>
            </a:endParaRPr>
          </a:p>
          <a:p>
            <a:r>
              <a:rPr lang="ru-RU" sz="3300" dirty="0" err="1" smtClean="0">
                <a:latin typeface="Mistral" pitchFamily="66" charset="0"/>
              </a:rPr>
              <a:t>Кукарин</a:t>
            </a:r>
            <a:r>
              <a:rPr lang="ru-RU" sz="3300" dirty="0" smtClean="0">
                <a:latin typeface="Mistral" pitchFamily="66" charset="0"/>
              </a:rPr>
              <a:t> Анатолий</a:t>
            </a:r>
          </a:p>
          <a:p>
            <a:endParaRPr lang="ru-RU" sz="3300" dirty="0" smtClean="0">
              <a:latin typeface="Mistral" pitchFamily="66" charset="0"/>
            </a:endParaRPr>
          </a:p>
          <a:p>
            <a:r>
              <a:rPr lang="ru-RU" sz="3300" dirty="0" smtClean="0">
                <a:latin typeface="Mistral" pitchFamily="66" charset="0"/>
              </a:rPr>
              <a:t>Зырянов Степан</a:t>
            </a:r>
          </a:p>
          <a:p>
            <a:endParaRPr lang="ru-RU" sz="3300" dirty="0" smtClean="0">
              <a:latin typeface="Mistral" pitchFamily="66" charset="0"/>
            </a:endParaRPr>
          </a:p>
          <a:p>
            <a:r>
              <a:rPr lang="ru-RU" sz="3300" dirty="0" smtClean="0">
                <a:latin typeface="Mistral" pitchFamily="66" charset="0"/>
              </a:rPr>
              <a:t>Пономарев Анатолий</a:t>
            </a:r>
          </a:p>
          <a:p>
            <a:endParaRPr lang="ru-RU" sz="3300" dirty="0">
              <a:latin typeface="Mistral" pitchFamily="66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flame_200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929454" y="4643446"/>
            <a:ext cx="1905000" cy="1905000"/>
          </a:xfrm>
        </p:spPr>
      </p:pic>
      <p:pic>
        <p:nvPicPr>
          <p:cNvPr id="11" name="Содержимое 10"/>
          <p:cNvPicPr>
            <a:picLocks noGrp="1"/>
          </p:cNvPicPr>
          <p:nvPr>
            <p:ph sz="quarter" idx="4"/>
          </p:nvPr>
        </p:nvPicPr>
        <p:blipFill>
          <a:blip r:embed="rId5" cstate="print"/>
          <a:srcRect t="1498" r="56328" b="59348"/>
          <a:stretch>
            <a:fillRect/>
          </a:stretch>
        </p:blipFill>
        <p:spPr bwMode="auto">
          <a:xfrm>
            <a:off x="5000628" y="1357298"/>
            <a:ext cx="364333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метроно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929322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istral" pitchFamily="66" charset="0"/>
              </a:rPr>
              <a:t>«ХРАНИТЬ ВЕЧНО!»</a:t>
            </a:r>
            <a:endParaRPr lang="ru-RU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flame_200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643174" y="1857364"/>
            <a:ext cx="4214842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метроном.mp3">
            <a:hlinkClick r:id="" action="ppaction://media"/>
          </p:cNvPr>
          <p:cNvPicPr>
            <a:picLocks noGrp="1" noRot="1" noChangeAspect="1"/>
          </p:cNvPicPr>
          <p:nvPr>
            <p:ph sz="quarter" idx="4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04448" y="630932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6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156592"/>
            <a:ext cx="9457876" cy="70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57250" y="785813"/>
            <a:ext cx="778668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i="1" spc="3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1473" y="1500188"/>
            <a:ext cx="77152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4800" i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0863480">
            <a:off x="561561" y="546630"/>
            <a:ext cx="3372056" cy="228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49587">
            <a:off x="745424" y="3844699"/>
            <a:ext cx="2827337" cy="219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2840">
            <a:off x="6202043" y="637090"/>
            <a:ext cx="2307734" cy="2796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3429000"/>
            <a:ext cx="378621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G:\дети войны\музей фото\DSC0572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2071678"/>
            <a:ext cx="3959709" cy="2970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17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501090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156592"/>
            <a:ext cx="9457876" cy="70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42976" y="500042"/>
            <a:ext cx="66436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i="1" dirty="0" smtClean="0">
                <a:solidFill>
                  <a:schemeClr val="bg1"/>
                </a:solidFill>
                <a:latin typeface="Monotype Corsiva" pitchFamily="66" charset="0"/>
              </a:rPr>
              <a:t>Довоенное время</a:t>
            </a:r>
            <a:endParaRPr lang="ru-RU" sz="6000" i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dirty="0" smtClean="0"/>
              <a:t>                                                     </a:t>
            </a: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Июнь … клонился к вечеру  закат .</a:t>
            </a:r>
          </a:p>
          <a:p>
            <a:pPr algn="r">
              <a:buNone/>
            </a:pP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 теплой ночи разливалось  море.</a:t>
            </a:r>
          </a:p>
          <a:p>
            <a:pPr algn="r">
              <a:buNone/>
            </a:pP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 раздавался звонкий смех ребят,</a:t>
            </a:r>
          </a:p>
          <a:p>
            <a:pPr algn="r">
              <a:buNone/>
            </a:pPr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 Не знающих , не ведающих горя.</a:t>
            </a:r>
            <a:endParaRPr lang="ru-RU" sz="1800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grayscl/>
          </a:blip>
          <a:srcRect r="14405" b="4332"/>
          <a:stretch>
            <a:fillRect/>
          </a:stretch>
        </p:blipFill>
        <p:spPr bwMode="auto">
          <a:xfrm>
            <a:off x="857224" y="3000372"/>
            <a:ext cx="3533942" cy="280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7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2440" y="5877272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0"/>
            <a:ext cx="50863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/>
          <p:cNvPicPr/>
          <p:nvPr/>
        </p:nvPicPr>
        <p:blipFill>
          <a:blip r:embed="rId4" cstate="print"/>
          <a:srcRect b="9821"/>
          <a:stretch>
            <a:fillRect/>
          </a:stretch>
        </p:blipFill>
        <p:spPr bwMode="auto">
          <a:xfrm>
            <a:off x="5210175" y="3643314"/>
            <a:ext cx="3933825" cy="288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/>
          <p:cNvPicPr>
            <a:picLocks noGrp="1"/>
          </p:cNvPicPr>
          <p:nvPr>
            <p:ph sz="half" idx="2"/>
          </p:nvPr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1357290" y="2428868"/>
            <a:ext cx="3496715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156592"/>
            <a:ext cx="9457876" cy="70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Начало войны</a:t>
            </a:r>
            <a:endParaRPr lang="ru-RU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929058" y="1357298"/>
            <a:ext cx="4757742" cy="4768865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Такою все дышало тишиной , 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Что вся земля еще спала, казалось,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Кто знал , что между миром и войной 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Всего каких-то пять минут осталось.</a:t>
            </a:r>
            <a:endParaRPr lang="ru-RU" sz="2400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000372"/>
            <a:ext cx="3886541" cy="3336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7.wma">
            <a:hlinkClick r:id="" action="ppaction://media"/>
          </p:cNvPr>
          <p:cNvPicPr>
            <a:picLocks noGrp="1" noRot="1" noChangeAspect="1"/>
          </p:cNvPicPr>
          <p:nvPr>
            <p:ph sz="half"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60432" y="573325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istral" pitchFamily="66" charset="0"/>
              </a:rPr>
              <a:t>22  день июня 1941 года </a:t>
            </a:r>
            <a:endParaRPr lang="ru-RU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860894" y="6072206"/>
            <a:ext cx="4283106" cy="5318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/>
          <p:cNvPicPr>
            <a:picLocks noGrp="1"/>
          </p:cNvPicPr>
          <p:nvPr>
            <p:ph sz="quarter" idx="4"/>
          </p:nvPr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 rot="665360">
            <a:off x="5714085" y="1453742"/>
            <a:ext cx="2875248" cy="3983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одержимое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86706">
            <a:off x="1428728" y="235743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4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Mistral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14290"/>
            <a:ext cx="414340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428976"/>
            <a:ext cx="342902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G:\дети войны\музей фото\DSC057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8563" y="357166"/>
            <a:ext cx="3845437" cy="288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3643314"/>
            <a:ext cx="371477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0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156592"/>
            <a:ext cx="9457876" cy="701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Военное детство</a:t>
            </a:r>
            <a:endParaRPr lang="ru-RU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143372" y="1357299"/>
            <a:ext cx="4543428" cy="4572032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Мы родом не из детства ,нет!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Его война у нас украла !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Как  будто разом отключили свет,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И тьма кромешная настала .</a:t>
            </a:r>
            <a:endParaRPr lang="ru-RU" sz="2400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Содержимое 8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785926"/>
            <a:ext cx="347185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17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88424" y="580526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480</Words>
  <Application>Microsoft Office PowerPoint</Application>
  <PresentationFormat>Экран (4:3)</PresentationFormat>
  <Paragraphs>101</Paragraphs>
  <Slides>27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Использованные источники:</vt:lpstr>
      <vt:lpstr>Слайд 3</vt:lpstr>
      <vt:lpstr>Слайд 4</vt:lpstr>
      <vt:lpstr>Слайд 5</vt:lpstr>
      <vt:lpstr>Начало войны</vt:lpstr>
      <vt:lpstr>22  день июня 1941 года </vt:lpstr>
      <vt:lpstr>Слайд 8</vt:lpstr>
      <vt:lpstr>Военное детство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Спектакль для Чаши был большим событием, повторялся несколько раз и имел большой успех.</vt:lpstr>
      <vt:lpstr>Слайд 18</vt:lpstr>
      <vt:lpstr>За каждый кубический метр давали  300 гр. хлеба</vt:lpstr>
      <vt:lpstr>Ушедшие на войну </vt:lpstr>
      <vt:lpstr>«Шла жестокая война,  вернутся ли они?»</vt:lpstr>
      <vt:lpstr>Сережа Глебов </vt:lpstr>
      <vt:lpstr> Астраханцев Михаил</vt:lpstr>
      <vt:lpstr>Дмитриев Иван</vt:lpstr>
      <vt:lpstr>Егоров Александр</vt:lpstr>
      <vt:lpstr>  Погиб  в боях за Родину!  </vt:lpstr>
      <vt:lpstr>«ХРАНИТЬ ВЕЧНО!»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Владимер</dc:creator>
  <cp:lastModifiedBy>пользователь</cp:lastModifiedBy>
  <cp:revision>31</cp:revision>
  <dcterms:created xsi:type="dcterms:W3CDTF">2011-02-12T21:32:17Z</dcterms:created>
  <dcterms:modified xsi:type="dcterms:W3CDTF">2021-02-05T06:02:37Z</dcterms:modified>
</cp:coreProperties>
</file>